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8" r:id="rId4"/>
    <p:sldId id="257" r:id="rId5"/>
    <p:sldId id="260" r:id="rId6"/>
    <p:sldId id="268" r:id="rId7"/>
    <p:sldId id="269" r:id="rId8"/>
    <p:sldId id="270" r:id="rId9"/>
    <p:sldId id="261" r:id="rId10"/>
    <p:sldId id="271" r:id="rId11"/>
    <p:sldId id="278" r:id="rId12"/>
    <p:sldId id="27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4419600"/>
          </a:xfrm>
        </p:spPr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تابع الفصل </a:t>
            </a:r>
            <a:r>
              <a:rPr lang="ar-SA" dirty="0" smtClean="0">
                <a:solidFill>
                  <a:srgbClr val="FF0000"/>
                </a:solidFill>
              </a:rPr>
              <a:t>الثالث</a:t>
            </a:r>
            <a:br>
              <a:rPr lang="ar-SA" dirty="0" smtClean="0">
                <a:solidFill>
                  <a:srgbClr val="FF0000"/>
                </a:solidFill>
              </a:rPr>
            </a:br>
            <a:r>
              <a:rPr lang="ar-SA" dirty="0" smtClean="0">
                <a:solidFill>
                  <a:srgbClr val="FF0000"/>
                </a:solidFill>
              </a:rPr>
              <a:t>برنامج العروض التقديمية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5438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ar-SA" dirty="0" smtClean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5724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534400" cy="5943600"/>
          </a:xfrm>
        </p:spPr>
        <p:txBody>
          <a:bodyPr>
            <a:noAutofit/>
          </a:bodyPr>
          <a:lstStyle/>
          <a:p>
            <a:pPr rtl="1"/>
            <a:r>
              <a:rPr lang="ar-SA" sz="37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ج ـ- الحروف الكبيرة</a:t>
            </a: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endParaRPr lang="ar-SA" sz="37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r" rtl="1"/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في الانجليزية لا تستخدم كل الحروف كبيرة لانها:</a:t>
            </a: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تجعل النص صعب القراءة.</a:t>
            </a:r>
            <a:endParaRPr lang="ar-SA" sz="37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تحجب الكلمات المركبة.</a:t>
            </a:r>
            <a:endParaRPr lang="ar-SA" sz="37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لا يمكن استغلالها عند التأكيد على معلومة ما.</a:t>
            </a:r>
            <a:endParaRPr lang="ar-EG" sz="37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15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534400" cy="5943600"/>
          </a:xfrm>
        </p:spPr>
        <p:txBody>
          <a:bodyPr>
            <a:noAutofit/>
          </a:bodyPr>
          <a:lstStyle/>
          <a:p>
            <a:pPr rtl="1"/>
            <a:r>
              <a:rPr lang="ar-SA" sz="37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د- الحروف المائلة</a:t>
            </a: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endParaRPr lang="ar-SA" sz="37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r" rtl="1"/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وتكون:</a:t>
            </a: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عند كتابة الاقتباسات والاستشهادات.</a:t>
            </a:r>
            <a:endParaRPr lang="ar-SA" sz="37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لالقاء الضوء على الأفكار.</a:t>
            </a:r>
            <a:endParaRPr lang="ar-SA" sz="37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لكتابة الكتب والصحف والمجلات.</a:t>
            </a:r>
            <a:endParaRPr lang="ar-EG" sz="37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6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534400" cy="5943600"/>
          </a:xfrm>
        </p:spPr>
        <p:txBody>
          <a:bodyPr>
            <a:noAutofit/>
          </a:bodyPr>
          <a:lstStyle/>
          <a:p>
            <a:pPr rtl="1"/>
            <a:r>
              <a:rPr lang="ar-SA" sz="37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هـ- الألوان</a:t>
            </a: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endParaRPr lang="ar-SA" sz="37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r" rtl="1"/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يجب تنويع الأولوان لأن:</a:t>
            </a: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اللونين الأحمر والبرتقالي تعكسان طاقة كبيرة، ولكن قد يكون من الصعب الاحتفاظ بالتركيز عليهما.</a:t>
            </a:r>
            <a:endParaRPr lang="ar-SA" sz="37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الأخضر والأزرق والبني ألوان مرحة ورقيقة ولكنها لا تشد الانتباه كاللونين السابقين.</a:t>
            </a:r>
            <a:endParaRPr lang="ar-EG" sz="37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4404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ar-SA" sz="8800" dirty="0" smtClean="0">
                <a:solidFill>
                  <a:srgbClr val="FFFF00"/>
                </a:solidFill>
              </a:rPr>
              <a:t>وشكرا</a:t>
            </a:r>
            <a:endParaRPr lang="ar-EG" sz="8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77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305800" cy="6400800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SA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1- </a:t>
            </a:r>
            <a:r>
              <a:rPr lang="ar-SA" sz="4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إنشاء العرض في برنامج العرض التقديمي:</a:t>
            </a:r>
          </a:p>
          <a:p>
            <a:pPr rtl="1"/>
            <a:r>
              <a:rPr lang="ar-SA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يتم إنشاء العرض التقديمي الجديد وفقا للخطوات التالية:</a:t>
            </a:r>
          </a:p>
          <a:p>
            <a:pPr algn="r" rtl="1"/>
            <a:r>
              <a:rPr lang="ar-SA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يتم تشغيل برنامج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PowerPoint</a:t>
            </a:r>
            <a:r>
              <a:rPr lang="ar-SA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.</a:t>
            </a:r>
          </a:p>
          <a:p>
            <a:pPr marL="457200" indent="-457200" algn="r" rtl="1">
              <a:buFontTx/>
              <a:buChar char="-"/>
            </a:pPr>
            <a:r>
              <a:rPr lang="ar-SA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من قائمة ملف يتم اختيار أمر جديد.</a:t>
            </a:r>
          </a:p>
          <a:p>
            <a:pPr marL="457200" indent="-457200" algn="r" rtl="1">
              <a:buFontTx/>
              <a:buChar char="-"/>
            </a:pPr>
            <a:r>
              <a:rPr lang="ar-SA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يتم اختيار عرض تقديمي فارغ من مربع الحوار الخاص بجديد.</a:t>
            </a:r>
          </a:p>
          <a:p>
            <a:pPr marL="457200" indent="-457200" algn="r" rtl="1">
              <a:buFontTx/>
              <a:buChar char="-"/>
            </a:pPr>
            <a:r>
              <a:rPr lang="ar-SA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يتم الضغط على موافق.</a:t>
            </a:r>
          </a:p>
          <a:p>
            <a:pPr marL="457200" indent="-457200" algn="r" rtl="1">
              <a:buFontTx/>
              <a:buChar char="-"/>
            </a:pPr>
            <a:r>
              <a:rPr lang="ar-SA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من مربع حوار شريحة جديدة يتم تحديد تخطيط الشريحة المطلوب، ثم اضغط زر موافق.</a:t>
            </a:r>
          </a:p>
          <a:p>
            <a:pPr marL="457200" indent="-457200" algn="r" rtl="1">
              <a:buFontTx/>
              <a:buChar char="-"/>
            </a:pPr>
            <a:r>
              <a:rPr lang="ar-SA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تظهر الشريحة المختارة في عرض صفحة </a:t>
            </a:r>
            <a:r>
              <a:rPr lang="en-US" dirty="0" smtClean="0">
                <a:solidFill>
                  <a:schemeClr val="tx1"/>
                </a:solidFill>
              </a:rPr>
              <a:t>PowerPoint</a:t>
            </a:r>
            <a:r>
              <a:rPr lang="ar-SA" dirty="0" smtClean="0">
                <a:solidFill>
                  <a:schemeClr val="tx1"/>
                </a:solidFill>
              </a:rPr>
              <a:t> فنبدأ في ادارج النصوص المحددة مسبقا للشريحة.</a:t>
            </a:r>
            <a:endParaRPr lang="ar-SA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457200" indent="-457200" algn="r" rtl="1">
              <a:buFontTx/>
              <a:buChar char="-"/>
            </a:pPr>
            <a:endParaRPr lang="ar-SA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rtl="1"/>
            <a:endParaRPr lang="ar-SA" dirty="0" smtClean="0"/>
          </a:p>
          <a:p>
            <a:r>
              <a:rPr lang="en-US" dirty="0" smtClean="0"/>
              <a:t> </a:t>
            </a:r>
            <a:endParaRPr lang="ar-SA" dirty="0" smtClean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4100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382000" cy="6172200"/>
          </a:xfrm>
        </p:spPr>
        <p:txBody>
          <a:bodyPr>
            <a:noAutofit/>
          </a:bodyPr>
          <a:lstStyle/>
          <a:p>
            <a:pPr rtl="1"/>
            <a:r>
              <a:rPr lang="ar-SA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2- </a:t>
            </a:r>
            <a:r>
              <a:rPr lang="ar-SA" sz="36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حفظ عرض تقديمي</a:t>
            </a:r>
            <a:r>
              <a:rPr lang="ar-SA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rtl="1"/>
            <a:r>
              <a:rPr lang="ar-SA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تتم عملية حفظ العرض التقديمي على القرص الصلب أو قرص مرن من خلال الخطوات التالية:</a:t>
            </a:r>
          </a:p>
          <a:p>
            <a:pPr marL="457200" indent="-457200" algn="r" rtl="1">
              <a:buFontTx/>
              <a:buChar char="-"/>
            </a:pP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من قائمة ملف يتم اختيار أمر حفظ باسم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save as </a:t>
            </a: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.</a:t>
            </a:r>
          </a:p>
          <a:p>
            <a:pPr marL="457200" indent="-457200" algn="r" rtl="1">
              <a:buFontTx/>
              <a:buChar char="-"/>
            </a:pP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حدد موضع الحفظ في مشغل الاقراص الذي تريده بالبحث عن الموضع المقصود من مربع قائمة حفظ في مربع الحوار الظاهر.</a:t>
            </a:r>
          </a:p>
          <a:p>
            <a:pPr marL="457200" indent="-457200" algn="r" rtl="1">
              <a:buFontTx/>
              <a:buChar char="-"/>
            </a:pP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ادخل اسم العرض في مربع اسم العرض.</a:t>
            </a:r>
          </a:p>
          <a:p>
            <a:pPr marL="457200" indent="-457200" algn="r" rtl="1">
              <a:buFontTx/>
              <a:buChar char="-"/>
            </a:pP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اضغط على زر حفظ لاتمام عملية حفظ العرض.</a:t>
            </a:r>
            <a:endParaRPr lang="ar-SA" sz="2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457200" indent="-457200" algn="r" rtl="1">
              <a:buFontTx/>
              <a:buChar char="-"/>
            </a:pPr>
            <a:endParaRPr lang="ar-SA" sz="2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938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458200" cy="6477000"/>
          </a:xfrm>
        </p:spPr>
        <p:txBody>
          <a:bodyPr>
            <a:noAutofit/>
          </a:bodyPr>
          <a:lstStyle/>
          <a:p>
            <a:pPr rtl="1"/>
            <a:endParaRPr lang="ar-SA" b="1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rtl="1"/>
            <a:endParaRPr lang="ar-SA" b="1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rtl="1"/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*الحفظ أثناء العمل داخل تصميم العرض:</a:t>
            </a:r>
          </a:p>
          <a:p>
            <a:pPr rtl="1"/>
            <a:r>
              <a:rPr lang="ar-S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من شريط الأدوات يتم اختيار أمر حفظ </a:t>
            </a:r>
            <a:r>
              <a:rPr lang="en-US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save</a:t>
            </a:r>
            <a:r>
              <a:rPr lang="ar-S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فيتم حفظ التغييرات الاخيرة التي تم إجرائها على العرض من ادخال شرائح جديدة ونصوص ورسوم.</a:t>
            </a:r>
            <a:endParaRPr lang="ar-EG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495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81000" y="457200"/>
            <a:ext cx="9220200" cy="6019800"/>
          </a:xfrm>
        </p:spPr>
        <p:txBody>
          <a:bodyPr>
            <a:noAutofit/>
          </a:bodyPr>
          <a:lstStyle/>
          <a:p>
            <a:pPr rtl="1"/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3- </a:t>
            </a:r>
            <a:r>
              <a:rPr lang="ar-SA" sz="37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إدارج الصور في الشرائح</a:t>
            </a: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endParaRPr lang="ar-SA" sz="37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rtl="1"/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يتم إدراج الصور في شرائح برنامج </a:t>
            </a:r>
            <a:r>
              <a:rPr lang="en-US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PowerPoint</a:t>
            </a: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وفق طريقتين هما:</a:t>
            </a:r>
          </a:p>
          <a:p>
            <a:pPr marL="742950" indent="-742950" algn="r" rtl="1">
              <a:buAutoNum type="arabic1Minus"/>
            </a:pPr>
            <a:r>
              <a:rPr lang="ar-SA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هناك العديد من الصور المتاحة ببرنامج العروض التقديمية وتسمي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clipart</a:t>
            </a:r>
            <a:r>
              <a:rPr lang="ar-SA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ويمكن استخدامها في العرض وفقا للخطوات التالية:</a:t>
            </a:r>
          </a:p>
          <a:p>
            <a:pPr marL="457200" indent="-457200" algn="r" rtl="1">
              <a:buFontTx/>
              <a:buChar char="-"/>
            </a:pP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يتم اختيار امر 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clipart</a:t>
            </a: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من شريط الادوات.</a:t>
            </a:r>
          </a:p>
          <a:p>
            <a:pPr marL="571500" indent="-571500" algn="r" rtl="1">
              <a:buFontTx/>
              <a:buChar char="-"/>
            </a:pP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يظهر مربع الحوار 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Microsoft Clip Gallery</a:t>
            </a: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571500" indent="-571500" algn="r" rtl="1">
              <a:buFontTx/>
              <a:buChar char="-"/>
            </a:pP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يتم تنشيط تبويب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clipart</a:t>
            </a:r>
            <a:r>
              <a:rPr lang="ar-SA" sz="2800" dirty="0" smtClean="0">
                <a:solidFill>
                  <a:schemeClr val="tx1"/>
                </a:solidFill>
              </a:rPr>
              <a:t>.</a:t>
            </a:r>
          </a:p>
          <a:p>
            <a:pPr marL="571500" indent="-571500" algn="r" rtl="1">
              <a:buFontTx/>
              <a:buChar char="-"/>
            </a:pPr>
            <a:r>
              <a:rPr lang="ar-SA" sz="2800" dirty="0" smtClean="0">
                <a:solidFill>
                  <a:schemeClr val="tx1"/>
                </a:solidFill>
              </a:rPr>
              <a:t>يتم اختيار الصورة المراد ادراجها.</a:t>
            </a:r>
          </a:p>
          <a:p>
            <a:pPr marL="571500" indent="-571500" algn="r" rtl="1">
              <a:buFontTx/>
              <a:buChar char="-"/>
            </a:pPr>
            <a:r>
              <a:rPr lang="ar-SA" sz="2800" dirty="0" smtClean="0">
                <a:solidFill>
                  <a:schemeClr val="tx1"/>
                </a:solidFill>
              </a:rPr>
              <a:t>يتم الضغط على إدارج فتظهر الصورة في الموضع المحدد بالشريحة.</a:t>
            </a:r>
          </a:p>
          <a:p>
            <a:pPr marL="571500" indent="-571500" algn="r" rtl="1">
              <a:buFontTx/>
              <a:buChar char="-"/>
            </a:pPr>
            <a:endParaRPr lang="ar-SA" sz="37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073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534400" cy="5943600"/>
          </a:xfrm>
        </p:spPr>
        <p:txBody>
          <a:bodyPr>
            <a:noAutofit/>
          </a:bodyPr>
          <a:lstStyle/>
          <a:p>
            <a:pPr rtl="1"/>
            <a:r>
              <a:rPr lang="ar-SA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ب- إدارج صورة من ملف في </a:t>
            </a:r>
            <a:r>
              <a:rPr lang="ar-SA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العرض </a:t>
            </a:r>
            <a:r>
              <a:rPr lang="ar-SA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ويتم ذلك وفقا </a:t>
            </a:r>
            <a:r>
              <a:rPr lang="ar-SA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للخطوات </a:t>
            </a:r>
            <a:r>
              <a:rPr lang="ar-SA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التالية:</a:t>
            </a:r>
          </a:p>
          <a:p>
            <a:pPr algn="r" rtl="1"/>
            <a:r>
              <a:rPr lang="ar-SA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- </a:t>
            </a:r>
            <a:r>
              <a:rPr lang="ar-SA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من قائمة إدارج يتم اختيار أمر صورة.</a:t>
            </a:r>
          </a:p>
          <a:p>
            <a:pPr algn="r" rtl="1"/>
            <a:r>
              <a:rPr lang="ar-SA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ثم يتم اختيار من ملف، سيظهر مربع الحوار خاص بملفات الجهاز المخزن عليها الصور.</a:t>
            </a:r>
          </a:p>
          <a:p>
            <a:pPr marL="571500" indent="-571500" algn="r" rtl="1">
              <a:buFontTx/>
              <a:buChar char="-"/>
            </a:pPr>
            <a:r>
              <a:rPr lang="ar-SA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يتم اختيار موضع ملف الصورة، فيتم اختيار الصورة المطلوبة.</a:t>
            </a:r>
          </a:p>
          <a:p>
            <a:pPr marL="571500" indent="-571500" algn="r" rtl="1">
              <a:buFontTx/>
              <a:buChar char="-"/>
            </a:pPr>
            <a:r>
              <a:rPr lang="ar-SA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يتم الضغط على زر ادارج، فتظهر الصورة في الموضع المحدد لها بالشريحة.</a:t>
            </a:r>
            <a:endParaRPr lang="ar-EG" sz="37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15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534400" cy="5943600"/>
          </a:xfrm>
        </p:spPr>
        <p:txBody>
          <a:bodyPr>
            <a:noAutofit/>
          </a:bodyPr>
          <a:lstStyle/>
          <a:p>
            <a:pPr rtl="1"/>
            <a:r>
              <a:rPr lang="ar-SA" sz="36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4- شروط  تنسيق النصوص في العرض التقديمي، وتتضمن</a:t>
            </a:r>
            <a:r>
              <a:rPr lang="ar-SA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نمط الخط المناسب.</a:t>
            </a:r>
            <a:endParaRPr lang="ar-SA" sz="37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حجم الخط المناسب.</a:t>
            </a:r>
            <a:endParaRPr lang="ar-SA" sz="37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العلامات والنقاط والترقيم.</a:t>
            </a: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الحروف الكبيرة والحروف المائلة.</a:t>
            </a: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الالوان والخلفيات.</a:t>
            </a: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الرسوم التوضيحية.</a:t>
            </a: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نسب الابعاد للرسوم المختلفة.</a:t>
            </a:r>
            <a:endParaRPr lang="ar-EG" sz="37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15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534400" cy="5943600"/>
          </a:xfrm>
        </p:spPr>
        <p:txBody>
          <a:bodyPr>
            <a:noAutofit/>
          </a:bodyPr>
          <a:lstStyle/>
          <a:p>
            <a:pPr rtl="1"/>
            <a:r>
              <a:rPr lang="ar-SA" sz="37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أ- الخط</a:t>
            </a:r>
            <a:r>
              <a:rPr lang="en-US" sz="37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font</a:t>
            </a:r>
            <a:r>
              <a:rPr lang="ar-SA" sz="37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، </a:t>
            </a:r>
            <a:r>
              <a:rPr lang="ar-SA" sz="37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ويتضمن</a:t>
            </a: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اختر خطا مألوفا واضحا تسهل قراءته.</a:t>
            </a: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الخطوط المستقيمة أسهل في القراءة من الخطوط المرسومة.</a:t>
            </a: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استخدام نمطا واحدا أو اثنين على الاكثر من الخطوط.</a:t>
            </a:r>
            <a:endParaRPr lang="ar-EG" sz="37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15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534400" cy="5943600"/>
          </a:xfrm>
        </p:spPr>
        <p:txBody>
          <a:bodyPr>
            <a:noAutofit/>
          </a:bodyPr>
          <a:lstStyle/>
          <a:p>
            <a:pPr rtl="1"/>
            <a:r>
              <a:rPr lang="ar-SA" sz="37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ب- حجم الخط وعلامات النقاط المتعددة، </a:t>
            </a:r>
            <a:r>
              <a:rPr lang="ar-SA" sz="37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ويتضمن</a:t>
            </a: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لا يقل حجم الخط للنقاط المتعددة عن 28.</a:t>
            </a: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لا يقل حجم خط العنوان عن 40.</a:t>
            </a: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كل نقطة في سطر واحد أو اثنين على الاكثر.</a:t>
            </a: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عدد النقاط لا يزيد عن 6 نقاط وأربعة إذا تضمنت عنوانا او صورة.</a:t>
            </a:r>
          </a:p>
          <a:p>
            <a:pPr marL="571500" indent="-571500" algn="r" rtl="1">
              <a:buFontTx/>
              <a:buChar char="-"/>
            </a:pPr>
            <a:r>
              <a:rPr lang="ar-SA" sz="37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النص المزدحم يجعل الشريحة صعبة القراءة.</a:t>
            </a:r>
            <a:endParaRPr lang="ar-EG" sz="37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526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539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تابع الفصل الثالث برنامج العروض التقديمية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وشكرا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تابع أوجه الاستفادة من التربية الدولية في المنظومة التربوية</dc:title>
  <dc:creator>dell</dc:creator>
  <cp:lastModifiedBy>dell</cp:lastModifiedBy>
  <cp:revision>23</cp:revision>
  <dcterms:created xsi:type="dcterms:W3CDTF">2006-08-16T00:00:00Z</dcterms:created>
  <dcterms:modified xsi:type="dcterms:W3CDTF">2020-03-16T15:09:06Z</dcterms:modified>
</cp:coreProperties>
</file>